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709" r:id="rId4"/>
    <p:sldMasterId id="2147483732" r:id="rId5"/>
  </p:sldMasterIdLst>
  <p:notesMasterIdLst>
    <p:notesMasterId r:id="rId43"/>
  </p:notesMasterIdLst>
  <p:sldIdLst>
    <p:sldId id="256" r:id="rId6"/>
    <p:sldId id="259" r:id="rId7"/>
    <p:sldId id="260" r:id="rId8"/>
    <p:sldId id="261" r:id="rId9"/>
    <p:sldId id="268" r:id="rId10"/>
    <p:sldId id="266" r:id="rId11"/>
    <p:sldId id="264" r:id="rId12"/>
    <p:sldId id="265" r:id="rId13"/>
    <p:sldId id="267" r:id="rId14"/>
    <p:sldId id="258" r:id="rId15"/>
    <p:sldId id="274" r:id="rId16"/>
    <p:sldId id="271" r:id="rId17"/>
    <p:sldId id="272" r:id="rId18"/>
    <p:sldId id="273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  <p:sldId id="269" r:id="rId42"/>
  </p:sldIdLst>
  <p:sldSz cx="12192000" cy="6858000"/>
  <p:notesSz cx="6858000" cy="9144000"/>
  <p:defaultTextStyle>
    <a:defPPr>
      <a:defRPr lang="en-US"/>
    </a:defPPr>
    <a:lvl1pPr marL="0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4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1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2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9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6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2" autoAdjust="0"/>
  </p:normalViewPr>
  <p:slideViewPr>
    <p:cSldViewPr snapToGrid="0">
      <p:cViewPr>
        <p:scale>
          <a:sx n="68" d="100"/>
          <a:sy n="68" d="100"/>
        </p:scale>
        <p:origin x="-804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BB670-8AF9-4F73-B911-A2B1B37347F6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819DA-B293-40BA-BA59-0DDEB7F7C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3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4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1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42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99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56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  <a:latin typeface="Segoe UI" pitchFamily="34" charset="0"/>
              </a:rPr>
              <a:pPr defTabSz="914400">
                <a:defRPr/>
              </a:pPr>
              <a:t>6</a:t>
            </a:fld>
            <a:endParaRPr lang="en-US" sz="1800" kern="0" dirty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Build 2016</a:t>
            </a: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14400">
              <a:defRPr/>
            </a:pPr>
            <a:fld id="{38EEC551-8CDA-4EB6-89BB-2A86C9F091C8}" type="datetime8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4/27/2019 9:39 AM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7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  <a:latin typeface="Segoe UI" pitchFamily="34" charset="0"/>
              </a:rPr>
              <a:pPr defTabSz="914400">
                <a:defRPr/>
              </a:pPr>
              <a:t>8</a:t>
            </a:fld>
            <a:endParaRPr lang="en-US" sz="1800" kern="0" dirty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074170" y="1549321"/>
            <a:ext cx="7229352" cy="4933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l="12575" t="73146" r="27409"/>
          <a:stretch/>
        </p:blipFill>
        <p:spPr>
          <a:xfrm>
            <a:off x="7131051" y="-63499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851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10" indent="-284710">
              <a:buClr>
                <a:schemeClr val="tx1"/>
              </a:buClr>
              <a:buSzPct val="90000"/>
              <a:buFont typeface="Arial" pitchFamily="34" charset="0"/>
              <a:buChar char="•"/>
              <a:defRPr sz="3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85" indent="-275376">
              <a:buClr>
                <a:schemeClr val="tx1"/>
              </a:buClr>
              <a:buSzPct val="90000"/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93" indent="-284710">
              <a:buClr>
                <a:schemeClr val="tx1"/>
              </a:buClr>
              <a:buSzPct val="90000"/>
              <a:buFont typeface="Arial" pitchFamily="34" charset="0"/>
              <a:buChar char="•"/>
              <a:defRPr sz="2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28" indent="-22403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61" indent="-22403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51" tIns="76177" rIns="152351" bIns="7617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6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52897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4541" y="1189177"/>
            <a:ext cx="5453252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55" indent="-228492">
              <a:buClr>
                <a:schemeClr val="bg1"/>
              </a:buClr>
              <a:defRPr sz="2400"/>
            </a:lvl2pPr>
            <a:lvl3pPr marL="685477" indent="-165023">
              <a:buClr>
                <a:schemeClr val="bg1"/>
              </a:buClr>
              <a:tabLst/>
              <a:defRPr sz="2000"/>
            </a:lvl3pPr>
            <a:lvl4pPr marL="863194" indent="-177717">
              <a:buClr>
                <a:schemeClr val="bg1"/>
              </a:buClr>
              <a:defRPr/>
            </a:lvl4pPr>
            <a:lvl5pPr marL="1028215" indent="-165023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69510" y="1189177"/>
            <a:ext cx="5453252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55" indent="-228492">
              <a:buClr>
                <a:schemeClr val="bg1"/>
              </a:buClr>
              <a:defRPr sz="2400"/>
            </a:lvl2pPr>
            <a:lvl3pPr marL="685477" indent="-165023">
              <a:buClr>
                <a:schemeClr val="bg1"/>
              </a:buClr>
              <a:tabLst/>
              <a:defRPr sz="2000"/>
            </a:lvl3pPr>
            <a:lvl4pPr marL="863194" indent="-177717">
              <a:buClr>
                <a:schemeClr val="bg1"/>
              </a:buClr>
              <a:defRPr/>
            </a:lvl4pPr>
            <a:lvl5pPr marL="1028215" indent="-165023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9597" y="6609043"/>
            <a:ext cx="2360896" cy="244392"/>
          </a:xfrm>
          <a:prstGeom prst="rect">
            <a:avLst/>
          </a:prstGeom>
        </p:spPr>
        <p:txBody>
          <a:bodyPr wrap="square" lIns="89614" tIns="44806" rIns="89614" bIns="44806">
            <a:spAutoFit/>
          </a:bodyPr>
          <a:lstStyle/>
          <a:p>
            <a:pPr defTabSz="913934">
              <a:defRPr/>
            </a:pPr>
            <a:r>
              <a:rPr lang="en-US" sz="1000" dirty="0">
                <a:solidFill>
                  <a:srgbClr val="505050"/>
                </a:solidFill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582" y="6364610"/>
            <a:ext cx="1064371" cy="4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239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7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1" tIns="143408" rIns="179261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9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</a:bodyPr>
          <a:lstStyle/>
          <a:p>
            <a:pPr defTabSz="914281"/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6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408" tIns="89631" rIns="143408" bIns="89631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9860611" cy="1792326"/>
          </a:xfrm>
          <a:noFill/>
        </p:spPr>
        <p:txBody>
          <a:bodyPr lIns="143408" tIns="107556" rIns="143408" bIns="10755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9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4" y="301617"/>
            <a:ext cx="3584143" cy="561290"/>
          </a:xfrm>
        </p:spPr>
        <p:txBody>
          <a:bodyPr lIns="179261" tIns="143408" rIns="179261" bIns="143408"/>
          <a:lstStyle>
            <a:lvl1pPr marL="0" indent="0" algn="r">
              <a:buNone/>
              <a:defRPr sz="2000">
                <a:latin typeface="+mn-lt"/>
              </a:defRPr>
            </a:lvl1pPr>
            <a:lvl2pPr marL="336114" indent="0">
              <a:buNone/>
              <a:defRPr sz="2000"/>
            </a:lvl2pPr>
            <a:lvl3pPr marL="560189" indent="0">
              <a:buNone/>
              <a:defRPr sz="2000"/>
            </a:lvl3pPr>
            <a:lvl4pPr marL="784265" indent="0">
              <a:buNone/>
              <a:defRPr sz="2000"/>
            </a:lvl4pPr>
            <a:lvl5pPr marL="1008341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9" y="5954048"/>
            <a:ext cx="1892924" cy="622044"/>
          </a:xfrm>
          <a:prstGeom prst="rect">
            <a:avLst/>
          </a:prstGeom>
          <a:noFill/>
        </p:spPr>
        <p:txBody>
          <a:bodyPr wrap="none" lIns="179261" tIns="143408" rIns="179261" bIns="143408" rtlCol="0">
            <a:spAutoFit/>
          </a:bodyPr>
          <a:lstStyle/>
          <a:p>
            <a:pPr defTabSz="914281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75844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408" tIns="89631" rIns="143408" bIns="89631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9860611" cy="1792326"/>
          </a:xfrm>
          <a:noFill/>
        </p:spPr>
        <p:txBody>
          <a:bodyPr lIns="143408" tIns="107556" rIns="143408" bIns="10755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4" y="301617"/>
            <a:ext cx="3584143" cy="561290"/>
          </a:xfrm>
        </p:spPr>
        <p:txBody>
          <a:bodyPr lIns="179261" tIns="143408" rIns="179261" bIns="143408"/>
          <a:lstStyle>
            <a:lvl1pPr marL="0" indent="0" algn="r">
              <a:buNone/>
              <a:defRPr sz="2000">
                <a:latin typeface="+mn-lt"/>
              </a:defRPr>
            </a:lvl1pPr>
            <a:lvl2pPr marL="336114" indent="0">
              <a:buNone/>
              <a:defRPr sz="2000"/>
            </a:lvl2pPr>
            <a:lvl3pPr marL="560189" indent="0">
              <a:buNone/>
              <a:defRPr sz="2000"/>
            </a:lvl3pPr>
            <a:lvl4pPr marL="784265" indent="0">
              <a:buNone/>
              <a:defRPr sz="2000"/>
            </a:lvl4pPr>
            <a:lvl5pPr marL="1008341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1" tIns="44814" rIns="89631" bIns="44814" numCol="1" anchor="t" anchorCtr="0" compatLnSpc="1">
            <a:prstTxWarp prst="textNoShape">
              <a:avLst/>
            </a:prstTxWarp>
          </a:bodyPr>
          <a:lstStyle/>
          <a:p>
            <a:pPr defTabSz="914281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9" y="5954048"/>
            <a:ext cx="1892924" cy="622044"/>
          </a:xfrm>
          <a:prstGeom prst="rect">
            <a:avLst/>
          </a:prstGeom>
          <a:noFill/>
        </p:spPr>
        <p:txBody>
          <a:bodyPr wrap="none" lIns="179261" tIns="143408" rIns="179261" bIns="143408" rtlCol="0">
            <a:spAutoFit/>
          </a:bodyPr>
          <a:lstStyle/>
          <a:p>
            <a:pPr defTabSz="914281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414674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07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76" indent="0">
              <a:buNone/>
              <a:defRPr/>
            </a:lvl3pPr>
            <a:lvl4pPr marL="448151" indent="0">
              <a:buNone/>
              <a:defRPr/>
            </a:lvl4pPr>
            <a:lvl5pPr marL="672227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74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07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76" indent="0">
              <a:buNone/>
              <a:defRPr/>
            </a:lvl3pPr>
            <a:lvl4pPr marL="448151" indent="0">
              <a:buNone/>
              <a:defRPr/>
            </a:lvl4pPr>
            <a:lvl5pPr marL="672227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1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5394"/>
          </a:xfrm>
        </p:spPr>
        <p:txBody>
          <a:bodyPr>
            <a:spAutoFit/>
          </a:bodyPr>
          <a:lstStyle>
            <a:lvl1pPr>
              <a:defRPr sz="39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12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5394"/>
          </a:xfrm>
        </p:spPr>
        <p:txBody>
          <a:bodyPr>
            <a:spAutoFit/>
          </a:bodyPr>
          <a:lstStyle>
            <a:lvl1pPr>
              <a:defRPr sz="39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87" indent="0">
              <a:buNone/>
              <a:tabLst/>
              <a:defRPr sz="2000"/>
            </a:lvl3pPr>
            <a:lvl4pPr marL="451263" indent="0">
              <a:buNone/>
              <a:defRPr/>
            </a:lvl4pPr>
            <a:lvl5pPr marL="672227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87" indent="0">
              <a:buNone/>
              <a:tabLst/>
              <a:defRPr sz="2000"/>
            </a:lvl3pPr>
            <a:lvl4pPr marL="451263" indent="0">
              <a:buNone/>
              <a:defRPr/>
            </a:lvl4pPr>
            <a:lvl5pPr marL="672227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4" descr="https://global.azurebootcamp.net/wp-content/uploads/2018/09/logo-2019-762x67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515" y="0"/>
            <a:ext cx="1032745" cy="91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66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000"/>
            </a:lvl2pPr>
            <a:lvl3pPr marL="227187" indent="0">
              <a:buNone/>
              <a:tabLst/>
              <a:defRPr sz="2000"/>
            </a:lvl3pPr>
            <a:lvl4pPr marL="451263" indent="0">
              <a:buNone/>
              <a:defRPr/>
            </a:lvl4pPr>
            <a:lvl5pPr marL="672227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000"/>
            </a:lvl2pPr>
            <a:lvl3pPr marL="227187" indent="0">
              <a:buNone/>
              <a:tabLst/>
              <a:defRPr sz="2000"/>
            </a:lvl3pPr>
            <a:lvl4pPr marL="451263" indent="0">
              <a:buNone/>
              <a:defRPr/>
            </a:lvl4pPr>
            <a:lvl5pPr marL="672227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56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64594"/>
          </a:xfrm>
        </p:spPr>
        <p:txBody>
          <a:bodyPr wrap="square">
            <a:spAutoFit/>
          </a:bodyPr>
          <a:lstStyle>
            <a:lvl1pPr marL="281651" indent="-28165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53" indent="-228579">
              <a:defRPr sz="2400"/>
            </a:lvl2pPr>
            <a:lvl3pPr marL="685738" indent="-165085">
              <a:tabLst/>
              <a:defRPr sz="2000"/>
            </a:lvl3pPr>
            <a:lvl4pPr marL="863522" indent="-177784">
              <a:defRPr/>
            </a:lvl4pPr>
            <a:lvl5pPr marL="1028607" indent="-165085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64594"/>
          </a:xfrm>
        </p:spPr>
        <p:txBody>
          <a:bodyPr wrap="square">
            <a:spAutoFit/>
          </a:bodyPr>
          <a:lstStyle>
            <a:lvl1pPr marL="281651" indent="-28165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53" indent="-228579">
              <a:defRPr sz="2400"/>
            </a:lvl2pPr>
            <a:lvl3pPr marL="685738" indent="-165085">
              <a:tabLst/>
              <a:defRPr sz="2000"/>
            </a:lvl3pPr>
            <a:lvl4pPr marL="863522" indent="-177784">
              <a:defRPr/>
            </a:lvl4pPr>
            <a:lvl5pPr marL="1028607" indent="-165085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4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64594"/>
          </a:xfrm>
        </p:spPr>
        <p:txBody>
          <a:bodyPr wrap="square">
            <a:spAutoFit/>
          </a:bodyPr>
          <a:lstStyle>
            <a:lvl1pPr marL="281651" indent="-281651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653" indent="-228579">
              <a:defRPr sz="2400"/>
            </a:lvl2pPr>
            <a:lvl3pPr marL="685738" indent="-165085">
              <a:tabLst/>
              <a:defRPr sz="2000"/>
            </a:lvl3pPr>
            <a:lvl4pPr marL="863522" indent="-177784">
              <a:defRPr/>
            </a:lvl4pPr>
            <a:lvl5pPr marL="1028607" indent="-165085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64594"/>
          </a:xfrm>
        </p:spPr>
        <p:txBody>
          <a:bodyPr wrap="square">
            <a:spAutoFit/>
          </a:bodyPr>
          <a:lstStyle>
            <a:lvl1pPr marL="281651" indent="-281651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653" indent="-228579">
              <a:defRPr sz="2400"/>
            </a:lvl2pPr>
            <a:lvl3pPr marL="685738" indent="-165085">
              <a:tabLst/>
              <a:defRPr sz="2000"/>
            </a:lvl3pPr>
            <a:lvl4pPr marL="863522" indent="-177784">
              <a:defRPr/>
            </a:lvl4pPr>
            <a:lvl5pPr marL="1028607" indent="-165085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39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5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2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11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7"/>
            <a:ext cx="8964248" cy="1158793"/>
          </a:xfrm>
          <a:noFill/>
        </p:spPr>
        <p:txBody>
          <a:bodyPr wrap="square" tIns="89631" bIns="89631" anchor="t" anchorCtr="0">
            <a:spAutoFit/>
          </a:bodyPr>
          <a:lstStyle>
            <a:lvl1pPr>
              <a:defRPr sz="7100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964247" cy="724246"/>
          </a:xfrm>
          <a:noFill/>
        </p:spPr>
        <p:txBody>
          <a:bodyPr wrap="square" lIns="179261" tIns="143408" rIns="179261" bIns="143408">
            <a:sp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5599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964247" cy="1158793"/>
          </a:xfrm>
          <a:noFill/>
        </p:spPr>
        <p:txBody>
          <a:bodyPr wrap="square" tIns="89631" bIns="89631" anchor="t" anchorCtr="0">
            <a:spAutoFit/>
          </a:bodyPr>
          <a:lstStyle>
            <a:lvl1pPr>
              <a:defRPr sz="71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68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89631" bIns="89631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4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89631" bIns="89631" anchor="t" anchorCtr="0">
            <a:spAutoFit/>
          </a:bodyPr>
          <a:lstStyle>
            <a:lvl1pPr>
              <a:defRPr sz="7100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6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5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37782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2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6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2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96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16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7844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3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1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61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61" tIns="143408" rIns="179261" bIns="143408" numCol="1" anchor="t" anchorCtr="0" compatLnSpc="1">
            <a:prstTxWarp prst="textNoShape">
              <a:avLst/>
            </a:prstTxWarp>
            <a:spAutoFit/>
          </a:bodyPr>
          <a:lstStyle/>
          <a:p>
            <a:pPr defTabSz="913838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63" indent="-284763">
              <a:buClr>
                <a:schemeClr val="tx1"/>
              </a:buClr>
              <a:buSzPct val="90000"/>
              <a:buFont typeface="Arial" pitchFamily="34" charset="0"/>
              <a:buChar char="•"/>
              <a:defRPr sz="3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89" indent="-275427">
              <a:buClr>
                <a:schemeClr val="tx1"/>
              </a:buClr>
              <a:buSzPct val="90000"/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52" indent="-284763">
              <a:buClr>
                <a:schemeClr val="tx1"/>
              </a:buClr>
              <a:buSzPct val="90000"/>
              <a:buFont typeface="Arial" pitchFamily="34" charset="0"/>
              <a:buChar char="•"/>
              <a:defRPr sz="2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28" indent="-22407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04" indent="-22407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80" tIns="76191" rIns="152380" bIns="76191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07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3394" tIns="89623" rIns="143394" bIns="89623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3394" tIns="107546" rIns="143394" bIns="10754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2007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12" indent="0">
              <a:buNone/>
              <a:defRPr/>
            </a:lvl3pPr>
            <a:lvl4pPr marL="448023" indent="0">
              <a:buNone/>
              <a:defRPr/>
            </a:lvl4pPr>
            <a:lvl5pPr marL="6720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134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200768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12" indent="0">
              <a:buNone/>
              <a:defRPr/>
            </a:lvl3pPr>
            <a:lvl4pPr marL="448023" indent="0">
              <a:buNone/>
              <a:defRPr/>
            </a:lvl4pPr>
            <a:lvl5pPr marL="6720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5565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75394"/>
          </a:xfrm>
        </p:spPr>
        <p:txBody>
          <a:bodyPr>
            <a:spAutoFit/>
          </a:bodyPr>
          <a:lstStyle>
            <a:lvl1pPr>
              <a:defRPr sz="39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60466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75394"/>
          </a:xfrm>
        </p:spPr>
        <p:txBody>
          <a:bodyPr>
            <a:spAutoFit/>
          </a:bodyPr>
          <a:lstStyle>
            <a:lvl1pPr>
              <a:defRPr sz="39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388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39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7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22" indent="0">
              <a:buNone/>
              <a:tabLst/>
              <a:defRPr sz="2000"/>
            </a:lvl3pPr>
            <a:lvl4pPr marL="451134" indent="0">
              <a:buNone/>
              <a:defRPr/>
            </a:lvl4pPr>
            <a:lvl5pPr marL="67203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22" indent="0">
              <a:buNone/>
              <a:tabLst/>
              <a:defRPr sz="2000"/>
            </a:lvl3pPr>
            <a:lvl4pPr marL="451134" indent="0">
              <a:buNone/>
              <a:defRPr/>
            </a:lvl4pPr>
            <a:lvl5pPr marL="67203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2406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7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000"/>
            </a:lvl2pPr>
            <a:lvl3pPr marL="227122" indent="0">
              <a:buNone/>
              <a:tabLst/>
              <a:defRPr sz="2000"/>
            </a:lvl3pPr>
            <a:lvl4pPr marL="451134" indent="0">
              <a:buNone/>
              <a:defRPr/>
            </a:lvl4pPr>
            <a:lvl5pPr marL="67203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89688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000"/>
            </a:lvl2pPr>
            <a:lvl3pPr marL="227122" indent="0">
              <a:buNone/>
              <a:tabLst/>
              <a:defRPr sz="2000"/>
            </a:lvl3pPr>
            <a:lvl4pPr marL="451134" indent="0">
              <a:buNone/>
              <a:defRPr/>
            </a:lvl4pPr>
            <a:lvl5pPr marL="67203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1785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70" indent="-28157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4" indent="-228514">
              <a:defRPr sz="2400"/>
            </a:lvl2pPr>
            <a:lvl3pPr marL="685541" indent="-165038">
              <a:tabLst/>
              <a:defRPr sz="2000"/>
            </a:lvl3pPr>
            <a:lvl4pPr marL="863275" indent="-177733">
              <a:defRPr/>
            </a:lvl4pPr>
            <a:lvl5pPr marL="1028312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70" indent="-28157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4" indent="-228514">
              <a:defRPr sz="2400"/>
            </a:lvl2pPr>
            <a:lvl3pPr marL="685541" indent="-165038">
              <a:tabLst/>
              <a:defRPr sz="2000"/>
            </a:lvl3pPr>
            <a:lvl4pPr marL="863275" indent="-177733">
              <a:defRPr/>
            </a:lvl4pPr>
            <a:lvl5pPr marL="1028312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2600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70" indent="-2815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504" indent="-228514">
              <a:defRPr sz="2400"/>
            </a:lvl2pPr>
            <a:lvl3pPr marL="685541" indent="-165038">
              <a:tabLst/>
              <a:defRPr sz="2000"/>
            </a:lvl3pPr>
            <a:lvl4pPr marL="863275" indent="-177733">
              <a:defRPr/>
            </a:lvl4pPr>
            <a:lvl5pPr marL="1028312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70" indent="-2815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504" indent="-228514">
              <a:defRPr sz="2400"/>
            </a:lvl2pPr>
            <a:lvl3pPr marL="685541" indent="-165038">
              <a:tabLst/>
              <a:defRPr sz="2000"/>
            </a:lvl3pPr>
            <a:lvl4pPr marL="863275" indent="-177733">
              <a:defRPr/>
            </a:lvl4pPr>
            <a:lvl5pPr marL="1028312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8341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238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sz="71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79244" tIns="143394" rIns="179244" bIns="143394">
            <a:sp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667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lang="en-US" sz="71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3467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368610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6312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877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7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1" indent="0">
              <a:buNone/>
              <a:defRPr sz="1600" b="1"/>
            </a:lvl4pPr>
            <a:lvl5pPr marL="1828628" indent="0">
              <a:buNone/>
              <a:defRPr sz="1600" b="1"/>
            </a:lvl5pPr>
            <a:lvl6pPr marL="2285785" indent="0">
              <a:buNone/>
              <a:defRPr sz="1600" b="1"/>
            </a:lvl6pPr>
            <a:lvl7pPr marL="2742942" indent="0">
              <a:buNone/>
              <a:defRPr sz="1600" b="1"/>
            </a:lvl7pPr>
            <a:lvl8pPr marL="3200099" indent="0">
              <a:buNone/>
              <a:defRPr sz="1600" b="1"/>
            </a:lvl8pPr>
            <a:lvl9pPr marL="36572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7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1" indent="0">
              <a:buNone/>
              <a:defRPr sz="1600" b="1"/>
            </a:lvl4pPr>
            <a:lvl5pPr marL="1828628" indent="0">
              <a:buNone/>
              <a:defRPr sz="1600" b="1"/>
            </a:lvl5pPr>
            <a:lvl6pPr marL="2285785" indent="0">
              <a:buNone/>
              <a:defRPr sz="1600" b="1"/>
            </a:lvl6pPr>
            <a:lvl7pPr marL="2742942" indent="0">
              <a:buNone/>
              <a:defRPr sz="1600" b="1"/>
            </a:lvl7pPr>
            <a:lvl8pPr marL="3200099" indent="0">
              <a:buNone/>
              <a:defRPr sz="1600" b="1"/>
            </a:lvl8pPr>
            <a:lvl9pPr marL="36572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62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23" bIns="89623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553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6417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56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1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74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4" tIns="45704" rIns="45704" bIns="457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7844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1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1515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18" tIns="143375" rIns="179218" bIns="143375" numCol="1" anchor="t" anchorCtr="0" compatLnSpc="1">
            <a:prstTxWarp prst="textNoShape">
              <a:avLst/>
            </a:prstTxWarp>
            <a:spAutoFit/>
          </a:bodyPr>
          <a:lstStyle/>
          <a:p>
            <a:pPr defTabSz="913576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387299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18" tIns="143375" rIns="179218" bIns="143375" numCol="1" anchor="t" anchorCtr="0" compatLnSpc="1">
            <a:prstTxWarp prst="textNoShape">
              <a:avLst/>
            </a:prstTxWarp>
            <a:spAutoFit/>
          </a:bodyPr>
          <a:lstStyle/>
          <a:p>
            <a:pPr defTabSz="913576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8142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2" indent="-284682">
              <a:buClr>
                <a:schemeClr val="tx1"/>
              </a:buClr>
              <a:buSzPct val="90000"/>
              <a:buFont typeface="Arial" pitchFamily="34" charset="0"/>
              <a:buChar char="•"/>
              <a:defRPr sz="3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30" indent="-275350">
              <a:buClr>
                <a:schemeClr val="tx1"/>
              </a:buClr>
              <a:buSzPct val="90000"/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10" indent="-284682">
              <a:buClr>
                <a:schemeClr val="tx1"/>
              </a:buClr>
              <a:buSzPct val="90000"/>
              <a:buFont typeface="Arial" pitchFamily="34" charset="0"/>
              <a:buChar char="•"/>
              <a:defRPr sz="2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21" indent="-22401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33" indent="-22401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66" tIns="76184" rIns="152366" bIns="76184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4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1" tIns="143362" rIns="179201" bIns="1433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7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62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52" y="2425053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00" tIns="44800" rIns="89600" bIns="44800" numCol="1" anchor="t" anchorCtr="0" compatLnSpc="1">
            <a:prstTxWarp prst="textNoShape">
              <a:avLst/>
            </a:prstTxWarp>
          </a:bodyPr>
          <a:lstStyle/>
          <a:p>
            <a:pPr defTabSz="914109"/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4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03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7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381" tIns="89614" rIns="143381" bIns="89614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6" y="3878574"/>
            <a:ext cx="9860611" cy="1792326"/>
          </a:xfrm>
          <a:noFill/>
        </p:spPr>
        <p:txBody>
          <a:bodyPr lIns="143381" tIns="107536" rIns="143381" bIns="10753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62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7" y="301621"/>
            <a:ext cx="3584143" cy="567015"/>
          </a:xfrm>
        </p:spPr>
        <p:txBody>
          <a:bodyPr lIns="179227" tIns="143381" rIns="179227" bIns="143381"/>
          <a:lstStyle>
            <a:lvl1pPr marL="0" indent="0" algn="r">
              <a:buNone/>
              <a:defRPr sz="2000">
                <a:latin typeface="+mn-lt"/>
              </a:defRPr>
            </a:lvl1pPr>
            <a:lvl2pPr marL="335985" indent="0">
              <a:buNone/>
              <a:defRPr sz="2000"/>
            </a:lvl2pPr>
            <a:lvl3pPr marL="559978" indent="0">
              <a:buNone/>
              <a:defRPr sz="2000"/>
            </a:lvl3pPr>
            <a:lvl4pPr marL="783966" indent="0">
              <a:buNone/>
              <a:defRPr sz="2000"/>
            </a:lvl4pPr>
            <a:lvl5pPr marL="1007956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92940" cy="622056"/>
          </a:xfrm>
          <a:prstGeom prst="rect">
            <a:avLst/>
          </a:prstGeom>
          <a:noFill/>
        </p:spPr>
        <p:txBody>
          <a:bodyPr wrap="none" lIns="179201" tIns="143362" rIns="179201" bIns="143362" rtlCol="0">
            <a:spAutoFit/>
          </a:bodyPr>
          <a:lstStyle/>
          <a:p>
            <a:pPr defTabSz="914109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324684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7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381" tIns="89614" rIns="143381" bIns="89614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6" y="3878574"/>
            <a:ext cx="9860611" cy="1792326"/>
          </a:xfrm>
          <a:noFill/>
        </p:spPr>
        <p:txBody>
          <a:bodyPr lIns="143381" tIns="107536" rIns="143381" bIns="10753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7" y="301621"/>
            <a:ext cx="3584143" cy="567015"/>
          </a:xfrm>
        </p:spPr>
        <p:txBody>
          <a:bodyPr lIns="179227" tIns="143381" rIns="179227" bIns="143381"/>
          <a:lstStyle>
            <a:lvl1pPr marL="0" indent="0" algn="r">
              <a:buNone/>
              <a:defRPr sz="2000">
                <a:latin typeface="+mn-lt"/>
              </a:defRPr>
            </a:lvl1pPr>
            <a:lvl2pPr marL="335985" indent="0">
              <a:buNone/>
              <a:defRPr sz="2000"/>
            </a:lvl2pPr>
            <a:lvl3pPr marL="559978" indent="0">
              <a:buNone/>
              <a:defRPr sz="2000"/>
            </a:lvl3pPr>
            <a:lvl4pPr marL="783966" indent="0">
              <a:buNone/>
              <a:defRPr sz="2000"/>
            </a:lvl4pPr>
            <a:lvl5pPr marL="1007956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00" tIns="44800" rIns="89600" bIns="44800" numCol="1" anchor="t" anchorCtr="0" compatLnSpc="1">
            <a:prstTxWarp prst="textNoShape">
              <a:avLst/>
            </a:prstTxWarp>
          </a:bodyPr>
          <a:lstStyle/>
          <a:p>
            <a:pPr defTabSz="914109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92940" cy="622056"/>
          </a:xfrm>
          <a:prstGeom prst="rect">
            <a:avLst/>
          </a:prstGeom>
          <a:noFill/>
        </p:spPr>
        <p:txBody>
          <a:bodyPr wrap="none" lIns="179201" tIns="143362" rIns="179201" bIns="143362" rtlCol="0">
            <a:spAutoFit/>
          </a:bodyPr>
          <a:lstStyle/>
          <a:p>
            <a:pPr defTabSz="914109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57270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207539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3991" indent="0">
              <a:buNone/>
              <a:defRPr/>
            </a:lvl3pPr>
            <a:lvl4pPr marL="447980" indent="0">
              <a:buNone/>
              <a:defRPr/>
            </a:lvl4pPr>
            <a:lvl5pPr marL="67197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4792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7"/>
            <a:ext cx="11653523" cy="2075394"/>
          </a:xfrm>
        </p:spPr>
        <p:txBody>
          <a:bodyPr>
            <a:spAutoFit/>
          </a:bodyPr>
          <a:lstStyle>
            <a:lvl1pPr>
              <a:defRPr sz="3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89410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7"/>
            <a:ext cx="5378548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400"/>
            </a:lvl2pPr>
            <a:lvl3pPr marL="227100" indent="0">
              <a:buNone/>
              <a:tabLst/>
              <a:defRPr sz="2000"/>
            </a:lvl3pPr>
            <a:lvl4pPr marL="451092" indent="0">
              <a:buNone/>
              <a:defRPr/>
            </a:lvl4pPr>
            <a:lvl5pPr marL="67197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400"/>
            </a:lvl2pPr>
            <a:lvl3pPr marL="227100" indent="0">
              <a:buNone/>
              <a:tabLst/>
              <a:defRPr sz="2000"/>
            </a:lvl3pPr>
            <a:lvl4pPr marL="451092" indent="0">
              <a:buNone/>
              <a:defRPr/>
            </a:lvl4pPr>
            <a:lvl5pPr marL="67197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18753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6"/>
            <a:ext cx="5378548" cy="2377940"/>
          </a:xfrm>
        </p:spPr>
        <p:txBody>
          <a:bodyPr wrap="square">
            <a:spAutoFit/>
          </a:bodyPr>
          <a:lstStyle>
            <a:lvl1pPr marL="281543" indent="-28154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455" indent="-228492">
              <a:defRPr sz="2400"/>
            </a:lvl2pPr>
            <a:lvl3pPr marL="685477" indent="-165023">
              <a:tabLst/>
              <a:defRPr sz="2000"/>
            </a:lvl3pPr>
            <a:lvl4pPr marL="863194" indent="-177717">
              <a:defRPr/>
            </a:lvl4pPr>
            <a:lvl5pPr marL="1028215" indent="-16502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43" indent="-28154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455" indent="-228492">
              <a:defRPr sz="2400"/>
            </a:lvl2pPr>
            <a:lvl3pPr marL="685477" indent="-165023">
              <a:tabLst/>
              <a:defRPr sz="2000"/>
            </a:lvl3pPr>
            <a:lvl4pPr marL="863194" indent="-177717">
              <a:defRPr/>
            </a:lvl4pPr>
            <a:lvl5pPr marL="1028215" indent="-16502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28736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63564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5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8055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60"/>
            <a:ext cx="8964248" cy="1158793"/>
          </a:xfrm>
          <a:noFill/>
        </p:spPr>
        <p:txBody>
          <a:bodyPr wrap="square"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4" y="3877277"/>
            <a:ext cx="8964247" cy="724246"/>
          </a:xfrm>
          <a:noFill/>
        </p:spPr>
        <p:txBody>
          <a:bodyPr wrap="square" lIns="179227" tIns="143381" rIns="179227" bIns="143381">
            <a:sp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4410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186360"/>
            <a:ext cx="8964247" cy="1158793"/>
          </a:xfrm>
          <a:noFill/>
        </p:spPr>
        <p:txBody>
          <a:bodyPr wrap="square"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606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1737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2084176"/>
            <a:ext cx="11653523" cy="1158793"/>
          </a:xfrm>
          <a:noFill/>
        </p:spPr>
        <p:txBody>
          <a:bodyPr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4647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2084176"/>
            <a:ext cx="11653523" cy="1158793"/>
          </a:xfrm>
          <a:noFill/>
        </p:spPr>
        <p:txBody>
          <a:bodyPr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565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5" y="1217195"/>
            <a:ext cx="5378548" cy="1973570"/>
          </a:xfrm>
        </p:spPr>
        <p:txBody>
          <a:bodyPr>
            <a:spAutoFit/>
          </a:bodyPr>
          <a:lstStyle>
            <a:lvl1pPr>
              <a:defRPr sz="65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37682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55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67991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81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0" tIns="45700" rIns="45700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7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7844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13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0548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20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1" tIns="143362" rIns="179201" bIns="143362" numCol="1" anchor="t" anchorCtr="0" compatLnSpc="1">
            <a:prstTxWarp prst="textNoShape">
              <a:avLst/>
            </a:prstTxWarp>
            <a:spAutoFit/>
          </a:bodyPr>
          <a:lstStyle/>
          <a:p>
            <a:pPr defTabSz="91349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3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6" indent="-284656">
              <a:buClr>
                <a:schemeClr val="tx1"/>
              </a:buClr>
              <a:buSzPct val="90000"/>
              <a:buFont typeface="Arial" pitchFamily="34" charset="0"/>
              <a:buChar char="•"/>
              <a:defRPr sz="3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78" indent="-275324">
              <a:buClr>
                <a:schemeClr val="tx1"/>
              </a:buClr>
              <a:buSzPct val="90000"/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30" indent="-284656">
              <a:buClr>
                <a:schemeClr val="tx1"/>
              </a:buClr>
              <a:buSzPct val="90000"/>
              <a:buFont typeface="Arial" pitchFamily="34" charset="0"/>
              <a:buChar char="•"/>
              <a:defRPr sz="2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20" indent="-223991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612" indent="-223991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51" tIns="76177" rIns="152351" bIns="7617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4542" y="1189178"/>
            <a:ext cx="5453252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55" indent="-228448">
              <a:buClr>
                <a:schemeClr val="bg1"/>
              </a:buClr>
              <a:defRPr sz="2400"/>
            </a:lvl2pPr>
            <a:lvl3pPr marL="685346" indent="-164991">
              <a:buClr>
                <a:schemeClr val="bg1"/>
              </a:buClr>
              <a:tabLst/>
              <a:defRPr sz="2000"/>
            </a:lvl3pPr>
            <a:lvl4pPr marL="863027" indent="-177683">
              <a:buClr>
                <a:schemeClr val="bg1"/>
              </a:buClr>
              <a:defRPr/>
            </a:lvl4pPr>
            <a:lvl5pPr marL="1028017" indent="-16499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69510" y="1189178"/>
            <a:ext cx="5453252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55" indent="-228448">
              <a:buClr>
                <a:schemeClr val="bg1"/>
              </a:buClr>
              <a:defRPr sz="2400"/>
            </a:lvl2pPr>
            <a:lvl3pPr marL="685346" indent="-164991">
              <a:buClr>
                <a:schemeClr val="bg1"/>
              </a:buClr>
              <a:tabLst/>
              <a:defRPr sz="2000"/>
            </a:lvl3pPr>
            <a:lvl4pPr marL="863027" indent="-177683">
              <a:buClr>
                <a:schemeClr val="bg1"/>
              </a:buClr>
              <a:defRPr/>
            </a:lvl4pPr>
            <a:lvl5pPr marL="1028017" indent="-16499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9597" y="6609044"/>
            <a:ext cx="2360896" cy="244392"/>
          </a:xfrm>
          <a:prstGeom prst="rect">
            <a:avLst/>
          </a:prstGeom>
        </p:spPr>
        <p:txBody>
          <a:bodyPr wrap="square" lIns="89614" tIns="44806" rIns="89614" bIns="44806">
            <a:spAutoFit/>
          </a:bodyPr>
          <a:lstStyle/>
          <a:p>
            <a:pPr defTabSz="913758">
              <a:defRPr/>
            </a:pPr>
            <a:r>
              <a:rPr lang="en-US" sz="1000" dirty="0">
                <a:solidFill>
                  <a:srgbClr val="505050"/>
                </a:solidFill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582" y="6364610"/>
            <a:ext cx="1064371" cy="4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28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7" indent="0">
              <a:buNone/>
              <a:defRPr sz="1400"/>
            </a:lvl2pPr>
            <a:lvl3pPr marL="914314" indent="0">
              <a:buNone/>
              <a:defRPr sz="1200"/>
            </a:lvl3pPr>
            <a:lvl4pPr marL="1371471" indent="0">
              <a:buNone/>
              <a:defRPr sz="1000"/>
            </a:lvl4pPr>
            <a:lvl5pPr marL="1828628" indent="0">
              <a:buNone/>
              <a:defRPr sz="1000"/>
            </a:lvl5pPr>
            <a:lvl6pPr marL="2285785" indent="0">
              <a:buNone/>
              <a:defRPr sz="1000"/>
            </a:lvl6pPr>
            <a:lvl7pPr marL="2742942" indent="0">
              <a:buNone/>
              <a:defRPr sz="1000"/>
            </a:lvl7pPr>
            <a:lvl8pPr marL="3200099" indent="0">
              <a:buNone/>
              <a:defRPr sz="1000"/>
            </a:lvl8pPr>
            <a:lvl9pPr marL="36572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1370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03805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27" tIns="143381" rIns="179227" bIns="1433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6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61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51" y="2425052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14" tIns="44806" rIns="89614" bIns="44806" numCol="1" anchor="t" anchorCtr="0" compatLnSpc="1">
            <a:prstTxWarp prst="textNoShape">
              <a:avLst/>
            </a:prstTxWarp>
          </a:bodyPr>
          <a:lstStyle/>
          <a:p>
            <a:pPr defTabSz="914109"/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3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381" tIns="89614" rIns="143381" bIns="89614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3878574"/>
            <a:ext cx="9860611" cy="1792326"/>
          </a:xfrm>
          <a:noFill/>
        </p:spPr>
        <p:txBody>
          <a:bodyPr lIns="143381" tIns="107536" rIns="143381" bIns="10753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61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6" y="301617"/>
            <a:ext cx="3584143" cy="561290"/>
          </a:xfrm>
        </p:spPr>
        <p:txBody>
          <a:bodyPr lIns="179227" tIns="143381" rIns="179227" bIns="143381"/>
          <a:lstStyle>
            <a:lvl1pPr marL="0" indent="0" algn="r">
              <a:buNone/>
              <a:defRPr sz="2000">
                <a:latin typeface="+mn-lt"/>
              </a:defRPr>
            </a:lvl1pPr>
            <a:lvl2pPr marL="336051" indent="0">
              <a:buNone/>
              <a:defRPr sz="2000"/>
            </a:lvl2pPr>
            <a:lvl3pPr marL="560085" indent="0">
              <a:buNone/>
              <a:defRPr sz="2000"/>
            </a:lvl3pPr>
            <a:lvl4pPr marL="784117" indent="0">
              <a:buNone/>
              <a:defRPr sz="2000"/>
            </a:lvl4pPr>
            <a:lvl5pPr marL="1008151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3310" y="5954050"/>
            <a:ext cx="1892924" cy="622044"/>
          </a:xfrm>
          <a:prstGeom prst="rect">
            <a:avLst/>
          </a:prstGeom>
          <a:noFill/>
        </p:spPr>
        <p:txBody>
          <a:bodyPr wrap="none" lIns="179227" tIns="143381" rIns="179227" bIns="143381" rtlCol="0">
            <a:spAutoFit/>
          </a:bodyPr>
          <a:lstStyle/>
          <a:p>
            <a:pPr defTabSz="914109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411590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6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3381" tIns="89614" rIns="143381" bIns="89614" anchor="t" anchorCtr="0"/>
          <a:lstStyle>
            <a:lvl1pPr>
              <a:defRPr sz="530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5" y="3878574"/>
            <a:ext cx="9860611" cy="1792326"/>
          </a:xfrm>
          <a:noFill/>
        </p:spPr>
        <p:txBody>
          <a:bodyPr lIns="143381" tIns="107536" rIns="143381" bIns="107536">
            <a:no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6" y="301617"/>
            <a:ext cx="3584143" cy="561290"/>
          </a:xfrm>
        </p:spPr>
        <p:txBody>
          <a:bodyPr lIns="179227" tIns="143381" rIns="179227" bIns="143381"/>
          <a:lstStyle>
            <a:lvl1pPr marL="0" indent="0" algn="r">
              <a:buNone/>
              <a:defRPr sz="2000">
                <a:latin typeface="+mn-lt"/>
              </a:defRPr>
            </a:lvl1pPr>
            <a:lvl2pPr marL="336051" indent="0">
              <a:buNone/>
              <a:defRPr sz="2000"/>
            </a:lvl2pPr>
            <a:lvl3pPr marL="560085" indent="0">
              <a:buNone/>
              <a:defRPr sz="2000"/>
            </a:lvl3pPr>
            <a:lvl4pPr marL="784117" indent="0">
              <a:buNone/>
              <a:defRPr sz="2000"/>
            </a:lvl4pPr>
            <a:lvl5pPr marL="1008151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14" tIns="44806" rIns="89614" bIns="44806" numCol="1" anchor="t" anchorCtr="0" compatLnSpc="1">
            <a:prstTxWarp prst="textNoShape">
              <a:avLst/>
            </a:prstTxWarp>
          </a:bodyPr>
          <a:lstStyle/>
          <a:p>
            <a:pPr defTabSz="914109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10" y="5954050"/>
            <a:ext cx="1892924" cy="622044"/>
          </a:xfrm>
          <a:prstGeom prst="rect">
            <a:avLst/>
          </a:prstGeom>
          <a:noFill/>
        </p:spPr>
        <p:txBody>
          <a:bodyPr wrap="none" lIns="179227" tIns="143381" rIns="179227" bIns="143381" rtlCol="0">
            <a:spAutoFit/>
          </a:bodyPr>
          <a:lstStyle/>
          <a:p>
            <a:pPr defTabSz="914109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10510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7539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4034" indent="0">
              <a:buNone/>
              <a:defRPr/>
            </a:lvl3pPr>
            <a:lvl4pPr marL="448067" indent="0">
              <a:buNone/>
              <a:defRPr/>
            </a:lvl4pPr>
            <a:lvl5pPr marL="67210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60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75394"/>
          </a:xfrm>
        </p:spPr>
        <p:txBody>
          <a:bodyPr>
            <a:spAutoFit/>
          </a:bodyPr>
          <a:lstStyle>
            <a:lvl1pPr>
              <a:defRPr sz="39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51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400"/>
            </a:lvl2pPr>
            <a:lvl3pPr marL="227144" indent="0">
              <a:buNone/>
              <a:tabLst/>
              <a:defRPr sz="2000"/>
            </a:lvl3pPr>
            <a:lvl4pPr marL="451177" indent="0">
              <a:buNone/>
              <a:defRPr/>
            </a:lvl4pPr>
            <a:lvl5pPr marL="67210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6459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00"/>
            </a:lvl1pPr>
            <a:lvl2pPr marL="0" indent="0">
              <a:buNone/>
              <a:defRPr sz="2400"/>
            </a:lvl2pPr>
            <a:lvl3pPr marL="227144" indent="0">
              <a:buNone/>
              <a:tabLst/>
              <a:defRPr sz="2000"/>
            </a:lvl3pPr>
            <a:lvl4pPr marL="451177" indent="0">
              <a:buNone/>
              <a:defRPr/>
            </a:lvl4pPr>
            <a:lvl5pPr marL="67210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6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99" indent="-28159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555" indent="-228536">
              <a:defRPr sz="2400"/>
            </a:lvl2pPr>
            <a:lvl3pPr marL="685609" indent="-165054">
              <a:tabLst/>
              <a:defRPr sz="2000"/>
            </a:lvl3pPr>
            <a:lvl4pPr marL="863359" indent="-177751">
              <a:defRPr/>
            </a:lvl4pPr>
            <a:lvl5pPr marL="1028413" indent="-165054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99" indent="-28159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00"/>
            </a:lvl1pPr>
            <a:lvl2pPr marL="520555" indent="-228536">
              <a:defRPr sz="2400"/>
            </a:lvl2pPr>
            <a:lvl3pPr marL="685609" indent="-165054">
              <a:tabLst/>
              <a:defRPr sz="2000"/>
            </a:lvl3pPr>
            <a:lvl4pPr marL="863359" indent="-177751">
              <a:defRPr/>
            </a:lvl4pPr>
            <a:lvl5pPr marL="1028413" indent="-165054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68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02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4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9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7" indent="0">
              <a:buNone/>
              <a:defRPr sz="2800"/>
            </a:lvl2pPr>
            <a:lvl3pPr marL="914314" indent="0">
              <a:buNone/>
              <a:defRPr sz="2400"/>
            </a:lvl3pPr>
            <a:lvl4pPr marL="1371471" indent="0">
              <a:buNone/>
              <a:defRPr sz="2000"/>
            </a:lvl4pPr>
            <a:lvl5pPr marL="1828628" indent="0">
              <a:buNone/>
              <a:defRPr sz="2000"/>
            </a:lvl5pPr>
            <a:lvl6pPr marL="2285785" indent="0">
              <a:buNone/>
              <a:defRPr sz="2000"/>
            </a:lvl6pPr>
            <a:lvl7pPr marL="2742942" indent="0">
              <a:buNone/>
              <a:defRPr sz="2000"/>
            </a:lvl7pPr>
            <a:lvl8pPr marL="3200099" indent="0">
              <a:buNone/>
              <a:defRPr sz="2000"/>
            </a:lvl8pPr>
            <a:lvl9pPr marL="3657256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7" indent="0">
              <a:buNone/>
              <a:defRPr sz="1400"/>
            </a:lvl2pPr>
            <a:lvl3pPr marL="914314" indent="0">
              <a:buNone/>
              <a:defRPr sz="1200"/>
            </a:lvl3pPr>
            <a:lvl4pPr marL="1371471" indent="0">
              <a:buNone/>
              <a:defRPr sz="1000"/>
            </a:lvl4pPr>
            <a:lvl5pPr marL="1828628" indent="0">
              <a:buNone/>
              <a:defRPr sz="1000"/>
            </a:lvl5pPr>
            <a:lvl6pPr marL="2285785" indent="0">
              <a:buNone/>
              <a:defRPr sz="1000"/>
            </a:lvl6pPr>
            <a:lvl7pPr marL="2742942" indent="0">
              <a:buNone/>
              <a:defRPr sz="1000"/>
            </a:lvl7pPr>
            <a:lvl8pPr marL="3200099" indent="0">
              <a:buNone/>
              <a:defRPr sz="1000"/>
            </a:lvl8pPr>
            <a:lvl9pPr marL="36572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984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9"/>
            <a:ext cx="8964248" cy="1158793"/>
          </a:xfrm>
          <a:noFill/>
        </p:spPr>
        <p:txBody>
          <a:bodyPr wrap="square"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8964247" cy="724246"/>
          </a:xfrm>
          <a:noFill/>
        </p:spPr>
        <p:txBody>
          <a:bodyPr wrap="square" lIns="179227" tIns="143381" rIns="179227" bIns="143381">
            <a:spAutoFit/>
          </a:bodyPr>
          <a:lstStyle>
            <a:lvl1pPr marL="0" indent="0">
              <a:spcBef>
                <a:spcPts val="0"/>
              </a:spcBef>
              <a:buNone/>
              <a:defRPr sz="31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157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1186359"/>
            <a:ext cx="8964247" cy="1158793"/>
          </a:xfrm>
          <a:noFill/>
        </p:spPr>
        <p:txBody>
          <a:bodyPr wrap="square"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8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89614" bIns="89614" anchor="t" anchorCtr="0">
            <a:spAutoFit/>
          </a:bodyPr>
          <a:lstStyle>
            <a:lvl1pPr>
              <a:defRPr sz="7100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57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5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37682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1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49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58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6" tIns="45706" rIns="45706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44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7844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92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27" tIns="143381" rIns="179227" bIns="143381" numCol="1" anchor="t" anchorCtr="0" compatLnSpc="1">
            <a:prstTxWarp prst="textNoShape">
              <a:avLst/>
            </a:prstTxWarp>
            <a:spAutoFit/>
          </a:bodyPr>
          <a:lstStyle/>
          <a:p>
            <a:pPr defTabSz="913666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2" tIns="45715" rIns="91432" bIns="4571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32" tIns="45715" rIns="91432" bIns="457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BFFF-679B-4BE9-9DC5-54D20F4DE911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6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1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9" indent="-228579" algn="l" defTabSz="91431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6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3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0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07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64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1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78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5" indent="-228579" algn="l" defTabSz="9143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4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1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8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5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2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9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6" algn="l" defTabSz="9143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3408" tIns="89631" rIns="143408" bIns="8963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75394"/>
          </a:xfrm>
          <a:prstGeom prst="rect">
            <a:avLst/>
          </a:prstGeom>
        </p:spPr>
        <p:txBody>
          <a:bodyPr vert="horz" wrap="square" lIns="143408" tIns="89631" rIns="143408" bIns="89631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2" y="-8231"/>
            <a:ext cx="936855" cy="5662633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14016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281">
                <a:lnSpc>
                  <a:spcPct val="90000"/>
                </a:lnSpc>
                <a:spcAft>
                  <a:spcPts val="588"/>
                </a:spcAft>
              </a:pPr>
              <a:r>
                <a:rPr lang="en-US" sz="1000" dirty="0" smtClean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14281">
                <a:lnSpc>
                  <a:spcPct val="90000"/>
                </a:lnSpc>
                <a:spcAft>
                  <a:spcPts val="588"/>
                </a:spcAft>
              </a:pPr>
              <a:r>
                <a:rPr lang="en-US" sz="1000" dirty="0" smtClean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94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81" rtl="0" eaLnBrk="1" latinLnBrk="0" hangingPunct="1">
        <a:lnSpc>
          <a:spcPct val="90000"/>
        </a:lnSpc>
        <a:spcBef>
          <a:spcPct val="0"/>
        </a:spcBef>
        <a:buNone/>
        <a:defRPr lang="en-US" sz="47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4" marR="0" indent="-336114" algn="l" defTabSz="9142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37" marR="0" indent="-236524" algn="l" defTabSz="9142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65" marR="0" indent="-224076" algn="l" defTabSz="9142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41" marR="0" indent="-224076" algn="l" defTabSz="9142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16" marR="0" indent="-224076" algn="l" defTabSz="9142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72" indent="-228571" algn="l" defTabSz="9142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4" indent="-228571" algn="l" defTabSz="9142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1" algn="l" defTabSz="9142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5" indent="-228571" algn="l" defTabSz="9142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3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3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3394" tIns="89623" rIns="143394" bIns="8962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75394"/>
          </a:xfrm>
          <a:prstGeom prst="rect">
            <a:avLst/>
          </a:prstGeom>
        </p:spPr>
        <p:txBody>
          <a:bodyPr vert="horz" wrap="square" lIns="143394" tIns="89623" rIns="143394" bIns="89623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transition>
    <p:fade/>
  </p:transition>
  <p:txStyles>
    <p:titleStyle>
      <a:lvl1pPr algn="l" defTabSz="914020" rtl="0" eaLnBrk="1" latinLnBrk="0" hangingPunct="1">
        <a:lnSpc>
          <a:spcPct val="90000"/>
        </a:lnSpc>
        <a:spcBef>
          <a:spcPct val="0"/>
        </a:spcBef>
        <a:buNone/>
        <a:defRPr lang="en-US" sz="47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7" marR="0" indent="-336017" algn="l" defTabSz="91402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5" marR="0" indent="-236456" algn="l" defTabSz="91402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40" marR="0" indent="-224012" algn="l" defTabSz="91402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51" marR="0" indent="-224012" algn="l" defTabSz="91402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63" marR="0" indent="-224012" algn="l" defTabSz="91402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54" indent="-228506" algn="l" defTabSz="914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4" indent="-228506" algn="l" defTabSz="914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4" indent="-228506" algn="l" defTabSz="914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4" indent="-228506" algn="l" defTabSz="914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9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0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9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9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0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0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8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79" algn="l" defTabSz="914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5"/>
            <a:ext cx="11655840" cy="899665"/>
          </a:xfrm>
          <a:prstGeom prst="rect">
            <a:avLst/>
          </a:prstGeom>
        </p:spPr>
        <p:txBody>
          <a:bodyPr vert="horz" wrap="square" lIns="143381" tIns="89614" rIns="143381" bIns="89614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5" y="1189182"/>
            <a:ext cx="11653521" cy="2092752"/>
          </a:xfrm>
          <a:prstGeom prst="rect">
            <a:avLst/>
          </a:prstGeom>
        </p:spPr>
        <p:txBody>
          <a:bodyPr vert="horz" wrap="square" lIns="143381" tIns="89614" rIns="143381" bIns="89614" rtlCol="0">
            <a:spAutoFit/>
          </a:bodyPr>
          <a:lstStyle/>
          <a:p>
            <a:pPr marL="335985" marR="0" lvl="0" indent="-335985" algn="l" defTabSz="9139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72422" marR="0" lvl="1" indent="-236434" algn="l" defTabSz="9139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370905" y="-8228"/>
            <a:ext cx="936855" cy="5662633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136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895961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895961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634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transition>
    <p:fade/>
  </p:transition>
  <p:txStyles>
    <p:titleStyle>
      <a:lvl1pPr algn="l" defTabSz="913934" rtl="0" eaLnBrk="1" latinLnBrk="0" hangingPunct="1">
        <a:lnSpc>
          <a:spcPct val="90000"/>
        </a:lnSpc>
        <a:spcBef>
          <a:spcPct val="0"/>
        </a:spcBef>
        <a:buNone/>
        <a:defRPr lang="en-US" sz="47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85" marR="0" indent="-335985" algn="l" defTabSz="9139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22" marR="0" indent="-236434" algn="l" defTabSz="9139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3966" marR="0" indent="-223991" algn="l" defTabSz="9139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7956" marR="0" indent="-223991" algn="l" defTabSz="9139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1947" marR="0" indent="-223991" algn="l" defTabSz="9139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3318" indent="-228484" algn="l" defTabSz="9139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84" indent="-228484" algn="l" defTabSz="9139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51" indent="-228484" algn="l" defTabSz="9139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19" indent="-228484" algn="l" defTabSz="9139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6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34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01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67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35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02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67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36" algn="l" defTabSz="9139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3381" tIns="89614" rIns="143381" bIns="89614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75394"/>
          </a:xfrm>
          <a:prstGeom prst="rect">
            <a:avLst/>
          </a:prstGeom>
        </p:spPr>
        <p:txBody>
          <a:bodyPr vert="horz" wrap="square" lIns="143381" tIns="89614" rIns="143381" bIns="89614" rtlCol="0">
            <a:spAutoFit/>
          </a:bodyPr>
          <a:lstStyle/>
          <a:p>
            <a:pPr marL="336051" marR="0" lvl="0" indent="-336051" algn="l" defTabSz="91410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72530" marR="0" lvl="1" indent="-236479" algn="l" defTabSz="91410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370904" y="-8229"/>
            <a:ext cx="936855" cy="5662633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b="1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1384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500" kern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89613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00" kern="0" dirty="0" smtClean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89613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00" kern="0" dirty="0" smtClean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561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09" rtl="0" eaLnBrk="1" latinLnBrk="0" hangingPunct="1">
        <a:lnSpc>
          <a:spcPct val="90000"/>
        </a:lnSpc>
        <a:spcBef>
          <a:spcPct val="0"/>
        </a:spcBef>
        <a:buNone/>
        <a:defRPr lang="en-US" sz="47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51" marR="0" indent="-336051" algn="l" defTabSz="91410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30" marR="0" indent="-236479" algn="l" defTabSz="91410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117" marR="0" indent="-224034" algn="l" defTabSz="91410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151" marR="0" indent="-224034" algn="l" defTabSz="91410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184" marR="0" indent="-224034" algn="l" defTabSz="91410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3799" indent="-228528" algn="l" defTabSz="9141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55" indent="-228528" algn="l" defTabSz="9141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11" indent="-228528" algn="l" defTabSz="9141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65" indent="-228528" algn="l" defTabSz="9141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9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8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3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7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3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9" algn="l" defTabSz="914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blog/getting-started-with-azure-cognitive-services-in-containers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cognitive-services/text-analytics/how-tos/text-analytics-how-to-install-container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5.wdp"/><Relationship Id="rId3" Type="http://schemas.openxmlformats.org/officeDocument/2006/relationships/image" Target="../media/image24.jp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3.wdp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global.azurebootcamp.net/wp-content/uploads/2018/09/logo-2019-762x6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1" y="1"/>
            <a:ext cx="1743368" cy="15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3" y="6154635"/>
            <a:ext cx="1444858" cy="31043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569086" y="2547285"/>
            <a:ext cx="5232624" cy="1107996"/>
          </a:xfrm>
          <a:prstGeom prst="rect">
            <a:avLst/>
          </a:prstGeom>
        </p:spPr>
        <p:txBody>
          <a:bodyPr lIns="91432" tIns="45715" rIns="91432" bIns="45715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Cognitive Services in Container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69087" y="3988733"/>
            <a:ext cx="4622591" cy="615553"/>
          </a:xfrm>
          <a:prstGeom prst="rect">
            <a:avLst/>
          </a:prstGeom>
        </p:spPr>
        <p:txBody>
          <a:bodyPr lIns="91432" tIns="45715" rIns="91432" bIns="45715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Abhishek Mishra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69086" y="4629961"/>
            <a:ext cx="4622591" cy="615553"/>
          </a:xfrm>
          <a:prstGeom prst="rect">
            <a:avLst/>
          </a:prstGeom>
        </p:spPr>
        <p:txBody>
          <a:bodyPr lIns="91432" tIns="45715" rIns="91432" bIns="45715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Software Engineer at Virtusa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8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6" y="463989"/>
            <a:ext cx="10337922" cy="575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2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9" y="1417466"/>
            <a:ext cx="11478343" cy="491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4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5"/>
          <p:cNvSpPr txBox="1">
            <a:spLocks/>
          </p:cNvSpPr>
          <p:nvPr/>
        </p:nvSpPr>
        <p:spPr bwMode="invGray">
          <a:xfrm>
            <a:off x="303680" y="498520"/>
            <a:ext cx="7954055" cy="821606"/>
          </a:xfrm>
          <a:prstGeom prst="rect">
            <a:avLst/>
          </a:prstGeom>
        </p:spPr>
        <p:txBody>
          <a:bodyPr vert="horz" wrap="square" lIns="179242" tIns="143393" rIns="179242" bIns="143393" rtlCol="0" anchor="t">
            <a:noAutofit/>
          </a:bodyPr>
          <a:lstStyle>
            <a:lvl1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6700" kern="1200" spc="-153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08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9586" indent="-282503" algn="l" defTabSz="9141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3199" indent="-293612" algn="l" defTabSz="9141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956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38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4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4">
              <a:lnSpc>
                <a:spcPct val="90000"/>
              </a:lnSpc>
              <a:spcBef>
                <a:spcPct val="0"/>
              </a:spcBef>
              <a:buClr>
                <a:srgbClr val="FFFFFF"/>
              </a:buClr>
              <a:buSzPct val="90000"/>
            </a:pPr>
            <a:r>
              <a:rPr lang="en-US" sz="4400" b="1" dirty="0">
                <a:solidFill>
                  <a:schemeClr val="tx1"/>
                </a:solidFill>
                <a:ea typeface="+mj-ea"/>
                <a:cs typeface="+mj-cs"/>
              </a:rPr>
              <a:t>Containers  </a:t>
            </a:r>
            <a:r>
              <a:rPr lang="en-US" sz="4400" b="1" dirty="0" smtClean="0">
                <a:solidFill>
                  <a:schemeClr val="tx1"/>
                </a:solidFill>
                <a:ea typeface="+mj-ea"/>
                <a:cs typeface="+mj-cs"/>
              </a:rPr>
              <a:t>and  VM</a:t>
            </a:r>
            <a:endParaRPr lang="en-US" sz="4400" b="1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3074" name="Picture 2" descr="https://www.docker.com/sites/default/files/d8/2018-11/docker-containerized-appliction-blue-borde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7" y="1744394"/>
            <a:ext cx="5689452" cy="45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docker.com/sites/default/files/d8/2018-11/container-vm-whatcontaine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71" y="1744394"/>
            <a:ext cx="5719529" cy="45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"/>
          <a:stretch/>
        </p:blipFill>
        <p:spPr bwMode="auto">
          <a:xfrm>
            <a:off x="194384" y="564393"/>
            <a:ext cx="10792484" cy="587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Image result for docker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r="5631" b="31548"/>
          <a:stretch/>
        </p:blipFill>
        <p:spPr bwMode="auto">
          <a:xfrm>
            <a:off x="9943514" y="5435239"/>
            <a:ext cx="2086707" cy="14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601888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6600" b="1" dirty="0">
                <a:solidFill>
                  <a:srgbClr val="007E39"/>
                </a:solidFill>
              </a:rPr>
              <a:t>Container Support in </a:t>
            </a:r>
            <a:br>
              <a:rPr lang="en-US" sz="6600" b="1" dirty="0">
                <a:solidFill>
                  <a:srgbClr val="007E39"/>
                </a:solidFill>
              </a:rPr>
            </a:br>
            <a:r>
              <a:rPr lang="en-US" sz="6600" b="1" dirty="0">
                <a:solidFill>
                  <a:srgbClr val="007E39"/>
                </a:solidFill>
              </a:rPr>
              <a:t>Azure Cognitive  Services</a:t>
            </a:r>
            <a:endParaRPr lang="en-US" sz="6600" b="1" dirty="0">
              <a:solidFill>
                <a:srgbClr val="007E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574" y="5035600"/>
            <a:ext cx="11260017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  <a:cs typeface="Segoe UI" panose="020B0502040204020203" pitchFamily="34" charset="0"/>
              </a:rPr>
              <a:t>Now, several of the Azure Cognitive Services APIs </a:t>
            </a:r>
            <a:r>
              <a:rPr lang="en-US" b="1" dirty="0" smtClean="0">
                <a:latin typeface="+mn-lt"/>
                <a:cs typeface="Segoe UI" panose="020B0502040204020203" pitchFamily="34" charset="0"/>
              </a:rPr>
              <a:t>are available 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as Docker containers.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9" y="951327"/>
            <a:ext cx="106409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9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88121"/>
            <a:ext cx="11566646" cy="377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5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79" y="1196413"/>
            <a:ext cx="11016249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9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6" y="811603"/>
            <a:ext cx="98869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8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" y="951913"/>
            <a:ext cx="10468986" cy="518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8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706" y="523818"/>
            <a:ext cx="4887310" cy="738664"/>
          </a:xfrm>
          <a:prstGeom prst="rect">
            <a:avLst/>
          </a:prstGeom>
          <a:noFill/>
        </p:spPr>
        <p:txBody>
          <a:bodyPr wrap="square" lIns="91432" tIns="45715" rIns="91432" bIns="45715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200" b="1" dirty="0">
                <a:solidFill>
                  <a:srgbClr val="000000"/>
                </a:solidFill>
                <a:latin typeface="Abel" panose="02000506030000020004" pitchFamily="2" charset="0"/>
              </a:rPr>
              <a:t>$ </a:t>
            </a:r>
            <a:r>
              <a:rPr lang="en-US" sz="4200" b="1" dirty="0" err="1">
                <a:solidFill>
                  <a:srgbClr val="000000"/>
                </a:solidFill>
                <a:latin typeface="Abel" panose="02000506030000020004" pitchFamily="2" charset="0"/>
              </a:rPr>
              <a:t>whoami</a:t>
            </a:r>
            <a:r>
              <a:rPr lang="en-US" sz="4200" b="1" dirty="0">
                <a:latin typeface="Abel" panose="02000506030000020004" pitchFamily="2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9"/>
          <a:stretch/>
        </p:blipFill>
        <p:spPr>
          <a:xfrm>
            <a:off x="9028020" y="2891678"/>
            <a:ext cx="3163981" cy="3790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482" y="1949824"/>
            <a:ext cx="5486400" cy="3416320"/>
          </a:xfrm>
          <a:prstGeom prst="rect">
            <a:avLst/>
          </a:prstGeom>
          <a:noFill/>
        </p:spPr>
        <p:txBody>
          <a:bodyPr wrap="square" lIns="91432" tIns="45715" rIns="91432" bIns="45715" rtlCol="0">
            <a:spAutoFit/>
          </a:bodyPr>
          <a:lstStyle/>
          <a:p>
            <a:pPr marL="285723" indent="-285723">
              <a:buFont typeface="Arial" panose="020B0604020202020204" pitchFamily="34" charset="0"/>
              <a:buChar char="•"/>
            </a:pPr>
            <a:r>
              <a:rPr lang="en-US" sz="2400" dirty="0" err="1"/>
              <a:t>Pythonista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285723" indent="-28572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23" indent="-285723">
              <a:buFont typeface="Arial" panose="020B0604020202020204" pitchFamily="34" charset="0"/>
              <a:buChar char="•"/>
            </a:pPr>
            <a:r>
              <a:rPr lang="en-US" sz="2400" dirty="0"/>
              <a:t>I try to solve most of software problem with Python</a:t>
            </a:r>
          </a:p>
          <a:p>
            <a:pPr marL="285723" indent="-28572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23" indent="-28572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23" indent="-285723">
              <a:buFont typeface="Arial" panose="020B0604020202020204" pitchFamily="34" charset="0"/>
              <a:buChar char="•"/>
            </a:pPr>
            <a:r>
              <a:rPr lang="en-US" sz="2400" dirty="0"/>
              <a:t>Experimenting solution and architecture in cloud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12" y="3032542"/>
            <a:ext cx="670118" cy="625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95" y="4476447"/>
            <a:ext cx="937130" cy="621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44" y="1697628"/>
            <a:ext cx="885639" cy="1115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5416" y="6119447"/>
            <a:ext cx="25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el" panose="02000506030000020004" pitchFamily="2" charset="0"/>
              </a:rPr>
              <a:t>@</a:t>
            </a:r>
            <a:r>
              <a:rPr lang="en-US" b="1" dirty="0" err="1" smtClean="0">
                <a:latin typeface="Abel" panose="02000506030000020004" pitchFamily="2" charset="0"/>
              </a:rPr>
              <a:t>stalwartcoder</a:t>
            </a:r>
            <a:endParaRPr lang="en-US" b="1" dirty="0">
              <a:latin typeface="Abel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4156" y="6161651"/>
            <a:ext cx="25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el" panose="02000506030000020004" pitchFamily="2" charset="0"/>
              </a:rPr>
              <a:t>@abhishekmishra2308</a:t>
            </a:r>
            <a:endParaRPr lang="en-US" b="1" dirty="0">
              <a:latin typeface="Abel" panose="02000506030000020004" pitchFamily="2" charset="0"/>
            </a:endParaRPr>
          </a:p>
        </p:txBody>
      </p:sp>
      <p:pic>
        <p:nvPicPr>
          <p:cNvPr id="12292" name="Picture 4" descr="Image result for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" y="602979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linkedi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76" y="6135302"/>
            <a:ext cx="433480" cy="4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9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3" y="1026942"/>
            <a:ext cx="9615623" cy="48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9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58665"/>
            <a:ext cx="10888394" cy="567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7" y="1037711"/>
            <a:ext cx="11716151" cy="492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6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.imgflip.com/2zkn8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78" y="362242"/>
            <a:ext cx="7863010" cy="62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" y="616344"/>
            <a:ext cx="10502767" cy="553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232" y="5297317"/>
            <a:ext cx="1560682" cy="156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1" y="1228724"/>
            <a:ext cx="10905072" cy="518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6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"/>
          <a:stretch/>
        </p:blipFill>
        <p:spPr bwMode="auto">
          <a:xfrm>
            <a:off x="459911" y="748886"/>
            <a:ext cx="10695769" cy="57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3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.imgflip.com/2zknn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63" y="889451"/>
            <a:ext cx="7567589" cy="567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8" y="5525158"/>
            <a:ext cx="10515600" cy="90634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7E39"/>
                </a:solidFill>
              </a:rPr>
              <a:t/>
            </a:r>
            <a:br>
              <a:rPr lang="en-US" b="1" dirty="0" smtClean="0">
                <a:solidFill>
                  <a:srgbClr val="007E39"/>
                </a:solidFill>
              </a:rPr>
            </a:br>
            <a:r>
              <a:rPr lang="en-US" b="1" dirty="0" smtClean="0">
                <a:solidFill>
                  <a:srgbClr val="007E39"/>
                </a:solidFill>
              </a:rPr>
              <a:t>(Text analytics container)</a:t>
            </a:r>
            <a:endParaRPr lang="en-US" b="1" dirty="0"/>
          </a:p>
        </p:txBody>
      </p:sp>
      <p:pic>
        <p:nvPicPr>
          <p:cNvPr id="10242" name="Picture 2" descr="https://i.imgflip.com/2zko3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65" y="689317"/>
            <a:ext cx="6774716" cy="47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3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1" y="885824"/>
            <a:ext cx="11275250" cy="579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9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E39"/>
                </a:solidFill>
                <a:latin typeface="+mn-lt"/>
              </a:rPr>
              <a:t>What to expect ? </a:t>
            </a:r>
            <a:endParaRPr lang="en-US" b="1" dirty="0">
              <a:solidFill>
                <a:srgbClr val="007E39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177" y="21080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are Cognitive service and its types?</a:t>
            </a:r>
          </a:p>
          <a:p>
            <a:endParaRPr lang="en-US" dirty="0" smtClean="0"/>
          </a:p>
          <a:p>
            <a:r>
              <a:rPr lang="en-US" dirty="0" smtClean="0"/>
              <a:t>What are cognitive service containers ?</a:t>
            </a:r>
          </a:p>
          <a:p>
            <a:endParaRPr lang="en-US" dirty="0"/>
          </a:p>
          <a:p>
            <a:r>
              <a:rPr lang="en-US" dirty="0" smtClean="0"/>
              <a:t>Container support for Azure cognitive services</a:t>
            </a:r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</a:t>
            </a:r>
            <a:r>
              <a:rPr lang="en-US" dirty="0" smtClean="0"/>
              <a:t>o use cognitive service containers?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Demo : Running Text analytics cognitive service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" y="900332"/>
            <a:ext cx="10794892" cy="576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8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27" y="1012874"/>
            <a:ext cx="11468865" cy="53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8" y="900332"/>
            <a:ext cx="11082082" cy="573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37" y="885824"/>
            <a:ext cx="10837813" cy="552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5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1" y="1014413"/>
            <a:ext cx="11485928" cy="549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47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7E39"/>
                </a:solidFill>
              </a:rPr>
              <a:t>Resources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https://docs.microsoft.com/en-us/azure/cognitive-services/cognitive-services-container-support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https://azure.microsoft.com/en-in/blog/getting-started-with-azure-cognitive-services-in-containers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docs.microsoft.com/en-us/azure/cognitive-services/text-analytics/how-tos/text-analytics-how-to-install-containers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questions meme"/>
          <p:cNvSpPr>
            <a:spLocks noChangeAspect="1" noChangeArrowheads="1"/>
          </p:cNvSpPr>
          <p:nvPr/>
        </p:nvSpPr>
        <p:spPr bwMode="auto">
          <a:xfrm>
            <a:off x="155575" y="-1233488"/>
            <a:ext cx="31718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questions meme"/>
          <p:cNvSpPr>
            <a:spLocks noChangeAspect="1" noChangeArrowheads="1"/>
          </p:cNvSpPr>
          <p:nvPr/>
        </p:nvSpPr>
        <p:spPr bwMode="auto">
          <a:xfrm>
            <a:off x="307975" y="-1081088"/>
            <a:ext cx="31718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 descr="Image result for question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6"/>
          <a:stretch/>
        </p:blipFill>
        <p:spPr bwMode="auto">
          <a:xfrm>
            <a:off x="2275108" y="717453"/>
            <a:ext cx="6951187" cy="521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1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49" y="4315173"/>
            <a:ext cx="556975" cy="18898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36964" y="4316162"/>
            <a:ext cx="5825163" cy="961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672" tIns="18672" rIns="18672" bIns="18672" numCol="1" spcCol="14287" rtlCol="0" anchor="ctr">
            <a:spAutoFit/>
          </a:bodyPr>
          <a:lstStyle/>
          <a:p>
            <a:pPr defTabSz="914228"/>
            <a:r>
              <a:rPr lang="en-US" sz="2000" kern="0" dirty="0">
                <a:solidFill>
                  <a:srgbClr val="404040"/>
                </a:solidFill>
                <a:cs typeface="Arial"/>
              </a:rPr>
              <a:t>Abhishek Mishra</a:t>
            </a:r>
          </a:p>
          <a:p>
            <a:pPr defTabSz="914228"/>
            <a:r>
              <a:rPr lang="en-US" sz="2000" kern="0" dirty="0">
                <a:solidFill>
                  <a:srgbClr val="404040"/>
                </a:solidFill>
                <a:latin typeface="Segoe UI Light"/>
                <a:cs typeface="Arial"/>
              </a:rPr>
              <a:t>Software Engineer, </a:t>
            </a:r>
          </a:p>
          <a:p>
            <a:pPr defTabSz="914228"/>
            <a:r>
              <a:rPr lang="en-US" sz="2000" kern="0" dirty="0">
                <a:solidFill>
                  <a:srgbClr val="404040"/>
                </a:solidFill>
                <a:latin typeface="Segoe UI Light"/>
                <a:cs typeface="Arial"/>
              </a:rPr>
              <a:t>Virtusa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776344" y="5590387"/>
            <a:ext cx="9366000" cy="4667"/>
          </a:xfrm>
          <a:prstGeom prst="line">
            <a:avLst/>
          </a:prstGeom>
          <a:ln>
            <a:solidFill>
              <a:srgbClr val="16ACEE"/>
            </a:solidFill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01653" y="5819129"/>
            <a:ext cx="9540280" cy="452432"/>
            <a:chOff x="1735137" y="5935662"/>
            <a:chExt cx="9732963" cy="461571"/>
          </a:xfrm>
        </p:grpSpPr>
        <p:sp>
          <p:nvSpPr>
            <p:cNvPr id="21" name="TextBox 20"/>
            <p:cNvSpPr txBox="1"/>
            <p:nvPr/>
          </p:nvSpPr>
          <p:spPr>
            <a:xfrm>
              <a:off x="1735137" y="5935662"/>
              <a:ext cx="2328863" cy="461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28">
                <a:lnSpc>
                  <a:spcPct val="130000"/>
                </a:lnSpc>
              </a:pPr>
              <a:r>
                <a:rPr lang="en-US" kern="0" dirty="0">
                  <a:solidFill>
                    <a:srgbClr val="404040"/>
                  </a:solidFill>
                  <a:latin typeface="Segoe UI Light"/>
                  <a:cs typeface="Arial"/>
                </a:rPr>
                <a:t>gab@gab.com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33269" y="5935662"/>
              <a:ext cx="2024063" cy="461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8">
                <a:lnSpc>
                  <a:spcPct val="130000"/>
                </a:lnSpc>
              </a:pPr>
              <a:r>
                <a:rPr lang="en-US" kern="0" dirty="0">
                  <a:solidFill>
                    <a:srgbClr val="404040"/>
                  </a:solidFill>
                  <a:latin typeface="Segoe UI Light"/>
                  <a:cs typeface="Arial"/>
                </a:rPr>
                <a:t>gabch.com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78900" y="5935662"/>
              <a:ext cx="2489200" cy="461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28">
                <a:lnSpc>
                  <a:spcPct val="130000"/>
                </a:lnSpc>
              </a:pPr>
              <a:r>
                <a:rPr lang="en-US" kern="0" dirty="0">
                  <a:solidFill>
                    <a:srgbClr val="404040"/>
                  </a:solidFill>
                  <a:latin typeface="Segoe UI Light"/>
                  <a:cs typeface="Arial"/>
                </a:rPr>
                <a:t>@</a:t>
              </a:r>
              <a:r>
                <a:rPr lang="en-US" kern="0" dirty="0" err="1">
                  <a:solidFill>
                    <a:srgbClr val="404040"/>
                  </a:solidFill>
                  <a:latin typeface="Segoe UI Light"/>
                  <a:cs typeface="Arial"/>
                </a:rPr>
                <a:t>gabchennai</a:t>
              </a:r>
              <a:endParaRPr lang="en-US" kern="0" dirty="0">
                <a:solidFill>
                  <a:srgbClr val="404040"/>
                </a:solidFill>
                <a:latin typeface="Segoe UI Light"/>
                <a:cs typeface="Arial"/>
              </a:endParaRPr>
            </a:p>
          </p:txBody>
        </p:sp>
      </p:grpSp>
      <p:sp>
        <p:nvSpPr>
          <p:cNvPr id="10" name="Text Placeholder 25"/>
          <p:cNvSpPr txBox="1">
            <a:spLocks/>
          </p:cNvSpPr>
          <p:nvPr/>
        </p:nvSpPr>
        <p:spPr bwMode="invGray">
          <a:xfrm>
            <a:off x="2456037" y="2074101"/>
            <a:ext cx="6525235" cy="821606"/>
          </a:xfrm>
          <a:prstGeom prst="rect">
            <a:avLst/>
          </a:prstGeom>
        </p:spPr>
        <p:txBody>
          <a:bodyPr vert="horz" wrap="square" lIns="179242" tIns="143393" rIns="179242" bIns="143393" rtlCol="0" anchor="t">
            <a:noAutofit/>
          </a:bodyPr>
          <a:lstStyle>
            <a:lvl1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6700" kern="1200" spc="-153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08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9586" indent="-282503" algn="l" defTabSz="9141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3199" indent="-293612" algn="l" defTabSz="9141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956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38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4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95">
              <a:lnSpc>
                <a:spcPct val="60000"/>
              </a:lnSpc>
              <a:buClr>
                <a:srgbClr val="FFFFFF"/>
              </a:buClr>
              <a:buSzPct val="90000"/>
            </a:pPr>
            <a:r>
              <a:rPr lang="en-US" sz="7600" spc="0" dirty="0">
                <a:solidFill>
                  <a:srgbClr val="404040"/>
                </a:solidFill>
              </a:rPr>
              <a:t>Thank you. </a:t>
            </a:r>
            <a:endParaRPr lang="en-US" sz="7600" spc="0" dirty="0">
              <a:solidFill>
                <a:srgbClr val="40404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530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7" y="914401"/>
            <a:ext cx="11665262" cy="553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6" y="905996"/>
            <a:ext cx="11930913" cy="595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95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896757" y="1236969"/>
            <a:ext cx="3909563" cy="780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33" tIns="43715" rIns="87433" bIns="43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125">
              <a:defRPr/>
            </a:pPr>
            <a:endParaRPr lang="en-US" sz="1700" b="1" kern="0">
              <a:solidFill>
                <a:srgbClr val="FFB900"/>
              </a:solidFill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896757" y="1236969"/>
            <a:ext cx="3909563" cy="780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33" tIns="43715" rIns="87433" bIns="43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125">
              <a:defRPr/>
            </a:pPr>
            <a:endParaRPr lang="en-US" sz="1700" b="1" kern="0">
              <a:solidFill>
                <a:srgbClr val="FFB9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3956" y="3586534"/>
            <a:ext cx="2098974" cy="627496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82516" y="3586534"/>
            <a:ext cx="2195928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82516" y="4299997"/>
            <a:ext cx="2195928" cy="627496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77805" y="2873076"/>
            <a:ext cx="2199076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3956" y="2873072"/>
            <a:ext cx="2099966" cy="627496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3951" y="4299997"/>
            <a:ext cx="2101318" cy="627496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3951" y="5013460"/>
            <a:ext cx="2098975" cy="627496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57" y="2289102"/>
            <a:ext cx="296411" cy="359632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5936423" y="-3734994"/>
            <a:ext cx="209938" cy="1157882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89605" tIns="44802" rIns="89605" bIns="44802" rtlCol="0" anchor="ctr"/>
          <a:lstStyle/>
          <a:p>
            <a:pPr algn="ctr" defTabSz="913706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9240" y="1302344"/>
            <a:ext cx="11655840" cy="55769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6920" tIns="58460" rIns="116920" bIns="584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78229">
              <a:defRPr/>
            </a:pPr>
            <a:r>
              <a:rPr lang="en-US" sz="3300" b="1" kern="0" dirty="0">
                <a:solidFill>
                  <a:srgbClr val="505050"/>
                </a:solidFill>
                <a:latin typeface="Segoe UI Light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616298" y="2167559"/>
            <a:ext cx="2178717" cy="628842"/>
            <a:chOff x="803519" y="1879909"/>
            <a:chExt cx="2222721" cy="641452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06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79909"/>
              <a:ext cx="1402359" cy="6404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defTabSz="896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400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682462" y="2160525"/>
            <a:ext cx="2215536" cy="628842"/>
            <a:chOff x="803519" y="1879909"/>
            <a:chExt cx="2227717" cy="641452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06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79909"/>
              <a:ext cx="1533417" cy="6404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defTabSz="896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400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994623" y="2168747"/>
            <a:ext cx="2185876" cy="628842"/>
            <a:chOff x="803520" y="1879909"/>
            <a:chExt cx="2230024" cy="641452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06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79909"/>
              <a:ext cx="1702127" cy="6404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defTabSz="896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400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9035" y="2167559"/>
            <a:ext cx="2178718" cy="628842"/>
            <a:chOff x="803520" y="1879909"/>
            <a:chExt cx="2222721" cy="641452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06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79909"/>
              <a:ext cx="1824157" cy="6404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defTabSz="896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400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53956" y="2158268"/>
            <a:ext cx="2099968" cy="628845"/>
            <a:chOff x="803520" y="1879906"/>
            <a:chExt cx="2219313" cy="641455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06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79906"/>
              <a:ext cx="1312999" cy="6404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defTabSz="896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400" kern="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Vision</a:t>
              </a:r>
              <a:endParaRPr lang="en-US" sz="240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993838" y="3586534"/>
            <a:ext cx="2171620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79995" y="4299997"/>
            <a:ext cx="2171625" cy="627496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00774" y="2873076"/>
            <a:ext cx="2172490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320592" y="3586534"/>
            <a:ext cx="2171546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12722" y="4299997"/>
            <a:ext cx="2179416" cy="627496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297147" y="2873076"/>
            <a:ext cx="2182436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603470" y="3586534"/>
            <a:ext cx="2175914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614307" y="4299997"/>
            <a:ext cx="2170535" cy="627496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603474" y="2873076"/>
            <a:ext cx="2178939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979992" y="5725248"/>
            <a:ext cx="2171624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978486" y="5013465"/>
            <a:ext cx="2174643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318355" y="5013460"/>
            <a:ext cx="2161228" cy="62461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6905" tIns="58449" rIns="116905" bIns="58449" rtlCol="0" anchor="ctr"/>
          <a:lstStyle/>
          <a:p>
            <a:pPr defTabSz="878061">
              <a:defRPr/>
            </a:pPr>
            <a:r>
              <a:rPr lang="en-US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639427" y="5725248"/>
            <a:ext cx="2167511" cy="62749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630145" y="5013465"/>
            <a:ext cx="2170535" cy="627493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69240" y="2004407"/>
            <a:ext cx="11655840" cy="456252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282" tIns="59639" rIns="119282" bIns="59639" rtlCol="0" anchor="b"/>
          <a:lstStyle/>
          <a:p>
            <a:pPr defTabSz="896049">
              <a:defRPr/>
            </a:pPr>
            <a:endParaRPr lang="en-US" sz="11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686740" y="5013460"/>
            <a:ext cx="2185419" cy="617256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algn="ctr" defTabSz="895350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defTabSz="878061">
                <a:defRPr/>
              </a:pPr>
              <a:r>
                <a:rPr lang="en-US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40067" y="2361215"/>
            <a:ext cx="358570" cy="237308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7" tIns="45694" rIns="91387" bIns="45694" numCol="1" anchor="t" anchorCtr="0" compatLnSpc="1">
            <a:prstTxWarp prst="textNoShape">
              <a:avLst/>
            </a:prstTxWarp>
          </a:bodyPr>
          <a:lstStyle/>
          <a:p>
            <a:pPr defTabSz="913882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785269" y="2323579"/>
            <a:ext cx="356790" cy="312589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7" tIns="45694" rIns="91387" bIns="45694" numCol="1" anchor="t" anchorCtr="0" compatLnSpc="1">
            <a:prstTxWarp prst="textNoShape">
              <a:avLst/>
            </a:prstTxWarp>
          </a:bodyPr>
          <a:lstStyle/>
          <a:p>
            <a:pPr defTabSz="913882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125678" y="2334051"/>
            <a:ext cx="231889" cy="291636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7" tIns="45694" rIns="91387" bIns="45694" numCol="1" anchor="t" anchorCtr="0" compatLnSpc="1">
            <a:prstTxWarp prst="textNoShape">
              <a:avLst/>
            </a:prstTxWarp>
          </a:bodyPr>
          <a:lstStyle/>
          <a:p>
            <a:pPr defTabSz="913882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376916" y="2318101"/>
            <a:ext cx="381223" cy="32354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7" tIns="45694" rIns="91387" bIns="45694" numCol="1" anchor="t" anchorCtr="0" compatLnSpc="1">
            <a:prstTxWarp prst="textNoShape">
              <a:avLst/>
            </a:prstTxWarp>
          </a:bodyPr>
          <a:lstStyle/>
          <a:p>
            <a:pPr defTabSz="913882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757507" y="2308061"/>
            <a:ext cx="300826" cy="343618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13882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13882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8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68" y="289957"/>
            <a:ext cx="11736820" cy="899537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893661" y="1578159"/>
            <a:ext cx="2921618" cy="446166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0068" y="1561449"/>
            <a:ext cx="3774710" cy="4478372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4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4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4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51433" y="1578159"/>
            <a:ext cx="4524692" cy="446166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8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161" y="4"/>
            <a:ext cx="12202301" cy="367668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68" y="4"/>
            <a:ext cx="12202301" cy="3683688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779" tIns="146223" rIns="182779" bIns="1462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0065" y="4205103"/>
            <a:ext cx="3884108" cy="1392905"/>
          </a:xfrm>
          <a:prstGeom prst="rect">
            <a:avLst/>
          </a:prstGeom>
        </p:spPr>
        <p:txBody>
          <a:bodyPr vert="horz" wrap="square" lIns="143348" tIns="89592" rIns="143348" bIns="8959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Roll your own with REST APIs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Simple to add: just a few lines </a:t>
            </a:r>
            <a:b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of code required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153947" y="4205103"/>
            <a:ext cx="3444360" cy="1618929"/>
          </a:xfrm>
          <a:prstGeom prst="rect">
            <a:avLst/>
          </a:prstGeom>
        </p:spPr>
        <p:txBody>
          <a:bodyPr vert="horz" wrap="square" lIns="143348" tIns="89592" rIns="143348" bIns="8959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Integrate into the language </a:t>
            </a:r>
            <a:b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and platform of your choice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037831" y="4205107"/>
            <a:ext cx="3973673" cy="2224864"/>
          </a:xfrm>
          <a:prstGeom prst="rect">
            <a:avLst/>
          </a:prstGeom>
        </p:spPr>
        <p:txBody>
          <a:bodyPr vert="horz" wrap="square" lIns="143348" tIns="89592" rIns="143348" bIns="8959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  <a:p>
            <a:pPr marL="0" indent="0" defTabSz="932213">
              <a:spcBef>
                <a:spcPts val="588"/>
              </a:spcBef>
              <a:spcAft>
                <a:spcPts val="588"/>
              </a:spcAft>
              <a:buNone/>
              <a:defRPr/>
            </a:pPr>
            <a:endParaRPr lang="en-US" sz="1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39707" y="6295658"/>
            <a:ext cx="2648726" cy="374796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858763" y="5819616"/>
            <a:ext cx="2122578" cy="378328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381397" y="6215592"/>
            <a:ext cx="3077308" cy="423724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25862" y="5664359"/>
            <a:ext cx="37644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81849" y="5664359"/>
            <a:ext cx="37644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037826" y="5664359"/>
            <a:ext cx="37644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27273" y="3750261"/>
            <a:ext cx="761639" cy="469039"/>
          </a:xfrm>
          <a:prstGeom prst="rect">
            <a:avLst/>
          </a:prstGeom>
          <a:noFill/>
        </p:spPr>
        <p:txBody>
          <a:bodyPr wrap="none" lIns="89605" tIns="44802" rIns="89605" bIns="44802" rtlCol="0">
            <a:spAutoFit/>
          </a:bodyPr>
          <a:lstStyle/>
          <a:p>
            <a:pPr algn="ctr" defTabSz="913882">
              <a:defRPr/>
            </a:pPr>
            <a:r>
              <a:rPr lang="en-US" sz="2400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90115" y="3767911"/>
            <a:ext cx="1147908" cy="469039"/>
          </a:xfrm>
          <a:prstGeom prst="rect">
            <a:avLst/>
          </a:prstGeom>
          <a:noFill/>
        </p:spPr>
        <p:txBody>
          <a:bodyPr wrap="none" lIns="89605" tIns="44802" rIns="89605" bIns="44802" rtlCol="0">
            <a:spAutoFit/>
          </a:bodyPr>
          <a:lstStyle/>
          <a:p>
            <a:pPr algn="ctr" defTabSz="913882">
              <a:defRPr/>
            </a:pPr>
            <a:r>
              <a:rPr lang="en-US" sz="2400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93379" y="3761126"/>
            <a:ext cx="1053344" cy="469039"/>
          </a:xfrm>
          <a:prstGeom prst="rect">
            <a:avLst/>
          </a:prstGeom>
          <a:noFill/>
        </p:spPr>
        <p:txBody>
          <a:bodyPr wrap="none" lIns="89605" tIns="44802" rIns="89605" bIns="44802" rtlCol="0">
            <a:spAutoFit/>
          </a:bodyPr>
          <a:lstStyle/>
          <a:p>
            <a:pPr algn="ctr" defTabSz="913882">
              <a:defRPr/>
            </a:pPr>
            <a:r>
              <a:rPr lang="en-US" sz="2400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117631" y="5870623"/>
            <a:ext cx="1892876" cy="394414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13882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13882">
                <a:defRPr/>
              </a:pP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13882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13882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387749" y="5620260"/>
            <a:ext cx="1640678" cy="1269044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82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82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4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4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 defTabSz="91388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GET A</a:t>
              </a:r>
              <a:br>
                <a:rPr lang="en-US" sz="140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</a:br>
              <a:r>
                <a:rPr lang="en-US" sz="140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algn="ctr" defTabSz="91388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65" y="5747423"/>
            <a:ext cx="11920448" cy="119250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4" tIns="143348" rIns="179184" bIns="1433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8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1794660"/>
          </a:xfrm>
        </p:spPr>
        <p:txBody>
          <a:bodyPr/>
          <a:lstStyle/>
          <a:p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40941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ntaine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28" y="933858"/>
            <a:ext cx="9728013" cy="53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653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303</Words>
  <Application>Microsoft Office PowerPoint</Application>
  <PresentationFormat>Custom</PresentationFormat>
  <Paragraphs>101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Office Theme</vt:lpstr>
      <vt:lpstr>5-30721_Build_2016_Template_Light</vt:lpstr>
      <vt:lpstr>LIGHT COLOR TEMPLATE</vt:lpstr>
      <vt:lpstr>1_5-30721_Build_2016_Template_Dark</vt:lpstr>
      <vt:lpstr>5-30721_Build_2016_Template_Dark</vt:lpstr>
      <vt:lpstr>PowerPoint Presentation</vt:lpstr>
      <vt:lpstr>PowerPoint Presentation</vt:lpstr>
      <vt:lpstr>What to expect ? </vt:lpstr>
      <vt:lpstr>PowerPoint Presentation</vt:lpstr>
      <vt:lpstr>PowerPoint Presentation</vt:lpstr>
      <vt:lpstr>Cognitive Services</vt:lpstr>
      <vt:lpstr>Apps Powered by MS Cognitive Services</vt:lpstr>
      <vt:lpstr>Why Microsoft  Cognitive Services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 Support in  Azure Cognitive  Services</vt:lpstr>
      <vt:lpstr>Now, several of the Azure Cognitive Services APIs are available as Docker containers.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(Text analytics container)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Anbu Mani</dc:creator>
  <cp:lastModifiedBy>abhishek mishra</cp:lastModifiedBy>
  <cp:revision>89</cp:revision>
  <dcterms:created xsi:type="dcterms:W3CDTF">2019-04-25T07:35:20Z</dcterms:created>
  <dcterms:modified xsi:type="dcterms:W3CDTF">2019-04-27T05:59:26Z</dcterms:modified>
</cp:coreProperties>
</file>